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9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6AC58-D671-4E20-8FB3-271C42D0198C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EA282-9998-4270-B0B0-C7B2AF45B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22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A282-9998-4270-B0B0-C7B2AF45B48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50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wallpapersafari.com/desktop/1600/900/80/75/av8y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423" y="183316"/>
            <a:ext cx="8770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 7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общеразвивающего вида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4766" y="2276872"/>
            <a:ext cx="7344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  </a:t>
            </a:r>
            <a:r>
              <a:rPr lang="ru-RU" sz="7200" b="1" dirty="0" smtClean="0">
                <a:solidFill>
                  <a:srgbClr val="C00000"/>
                </a:solidFill>
              </a:rPr>
              <a:t>Ловец</a:t>
            </a:r>
            <a:endParaRPr lang="ru-RU" sz="7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снов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s://kikimoraki.ru/wp-content/uploads/2020/04/mandala-png-transparent-10-1536x15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92794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5386556"/>
            <a:ext cx="4646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Кузнецова Екатерина Николаевна,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4618" y="635438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9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.pinimg.com/originals/67/25/7a/67257adff6ff6d02843f4802bb84a9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.pinimg.com/736x/97/a1/91/97a19188fab439f44f2dcb3484d55e82--dream-catchers-hand-dra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5286">
            <a:off x="306953" y="2054902"/>
            <a:ext cx="2598924" cy="36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7.pngwing.com/pngs/468/216/png-transparent-butterflies-and-feathers-dreamcatcher-illustration-dreamcatcher-euclidean-watercolor-painting-feather-color-dreamcatcher-miscellaneous-color-splash-color-penci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527"/>
          <a:stretch/>
        </p:blipFill>
        <p:spPr bwMode="auto">
          <a:xfrm>
            <a:off x="3225437" y="3420380"/>
            <a:ext cx="246608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ellittattoo.ru/files/32863/photo329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5302">
            <a:off x="6145740" y="670318"/>
            <a:ext cx="2447763" cy="365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2.freepng.ru/20181127/tpt/kisspng-watercolor-painting-dreamcatcher-drawing-art-eric-lopez-shaman-certified-family-constellation-5bfd2681318ac8.19016208154331712120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2" r="15837"/>
          <a:stretch/>
        </p:blipFill>
        <p:spPr bwMode="auto">
          <a:xfrm>
            <a:off x="3251699" y="91959"/>
            <a:ext cx="2439825" cy="30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45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67/25/7a/67257adff6ff6d02843f4802bb84a9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980728"/>
            <a:ext cx="89289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Расширение и обогащение знаний у педагогов о методе 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терапии».</a:t>
            </a:r>
          </a:p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5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amki-vsem.ru/fon/raznocvetnyj-fon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zen_doc/1780598/pub_5e94a4ad15078e38bff83023_5e94a5f4f47d7b795b7f3cc4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84" y="188640"/>
            <a:ext cx="4320481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get-zen_doc/62917/pub_5c692236a4b16500aec923fc_5c69224b9a88e300b004009b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26" y="3366729"/>
            <a:ext cx="4789438" cy="319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b17.ru/foto/article/1004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344" y="476672"/>
            <a:ext cx="4353082" cy="32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mtdata.ru/u15/photo1F89/20177843605-0/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707" y="4127592"/>
            <a:ext cx="36724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6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c1/52/b2/c152b257f0a858923e38708b833f39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660" y="1772816"/>
            <a:ext cx="858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андала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» переводится с санскрита как «круг», «центр».</a:t>
            </a:r>
          </a:p>
        </p:txBody>
      </p:sp>
    </p:spTree>
    <p:extLst>
      <p:ext uri="{BB962C8B-B14F-4D97-AF65-F5344CB8AC3E}">
        <p14:creationId xmlns:p14="http://schemas.microsoft.com/office/powerpoint/2010/main" xmlns="" val="22132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67/25/7a/67257adff6ff6d02843f4802bb84a9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8072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85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c1/52/b2/c152b257f0a858923e38708b833f39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egipet-web.ru/wp-content/uploads/2012/07/pomidor_zapretnyj_plod_tomat_Egipet_islamisty_Egypt_Mas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246" y="338259"/>
            <a:ext cx="4392643" cy="2860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http://s59.radikal.ru/i163/1012/16/1cfebc7509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246" y="3717033"/>
            <a:ext cx="3679957" cy="27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s.pikabu.ru/post_img/2013/07/03/7/1372846576_978799799.jpg"/>
          <p:cNvPicPr>
            <a:picLocks noChangeAspect="1" noChangeArrowheads="1"/>
          </p:cNvPicPr>
          <p:nvPr/>
        </p:nvPicPr>
        <p:blipFill>
          <a:blip r:embed="rId5"/>
          <a:srcRect l="3320" t="5820" r="2715" b="5411"/>
          <a:stretch>
            <a:fillRect/>
          </a:stretch>
        </p:blipFill>
        <p:spPr bwMode="auto">
          <a:xfrm>
            <a:off x="4770469" y="3421077"/>
            <a:ext cx="4022000" cy="3171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images.fineartamerica.com/images/artworkimages/mediumlarge/1/the-botanical-bird-nest-elizabeth-robinette-tynd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499"/>
            <a:ext cx="3451689" cy="29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5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amki-vsem.ru/fon/raznocvetnyj-fon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Картинки по запросу создание манд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672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Картинки по запросу создание манда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211" y="2952750"/>
            <a:ext cx="3673475" cy="367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Картинки по запросу нарезка колбасы и сыр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0"/>
            <a:ext cx="3052762" cy="278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Картинки по запросу кружево салфетка"/>
          <p:cNvPicPr>
            <a:picLocks noChangeAspect="1" noChangeArrowheads="1"/>
          </p:cNvPicPr>
          <p:nvPr/>
        </p:nvPicPr>
        <p:blipFill>
          <a:blip r:embed="rId6"/>
          <a:srcRect l="26067" t="18561" r="11923" b="4089"/>
          <a:stretch>
            <a:fillRect/>
          </a:stretch>
        </p:blipFill>
        <p:spPr bwMode="auto">
          <a:xfrm>
            <a:off x="4643438" y="2804550"/>
            <a:ext cx="3903662" cy="365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46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i.pinimg.com/originals/67/25/7a/67257adff6ff6d02843f4802bb84a9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tcso-schukino.ru/files/images/%D0%A9%D0%A3%D0%9A%D0%98%D0%9D%D0%9E/43657207_2170683526586490_198748594144647577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31055">
            <a:off x="948081" y="303232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gdmnt.ru/upload/medialibrary/fc0/fc057ced3216c2344435b06dc58cef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8037" y="350657"/>
            <a:ext cx="3912435" cy="293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sy-files.ru/wp-content/uploads/5/b/8/5b86e93419a9b02db5ffa144fe07b1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993" y="3929384"/>
            <a:ext cx="4040459" cy="26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pinimg.com/736x/1c/26/fc/1c26fcf1144d3837fa72184ef2c24112--mandala-definition-partner-yog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810" y="3929384"/>
            <a:ext cx="3914359" cy="260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1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c1/52/b2/c152b257f0a858923e38708b833f39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вязной\Desktop\20210122_170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18" y="404664"/>
            <a:ext cx="4021884" cy="30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язной\Desktop\20210128_17073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32" b="4343"/>
          <a:stretch/>
        </p:blipFill>
        <p:spPr bwMode="auto">
          <a:xfrm>
            <a:off x="4557255" y="4114800"/>
            <a:ext cx="4321044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язной\Desktop\20210128_1711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48792">
            <a:off x="5194359" y="731227"/>
            <a:ext cx="3283979" cy="24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язной\Desktop\20210128_1656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61026">
            <a:off x="790985" y="4117371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43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E87F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54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Сад №7</cp:lastModifiedBy>
  <cp:revision>17</cp:revision>
  <dcterms:created xsi:type="dcterms:W3CDTF">2021-01-28T09:24:01Z</dcterms:created>
  <dcterms:modified xsi:type="dcterms:W3CDTF">2021-04-16T11:44:56Z</dcterms:modified>
</cp:coreProperties>
</file>